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66A6E-225C-4E07-A3C3-745D6B77E408}" type="datetimeFigureOut">
              <a:rPr lang="zh-CN" altLang="en-US" smtClean="0"/>
              <a:t>2018/11/22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6A7AB-A3E5-4333-A63E-649BF96A08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3300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66A6E-225C-4E07-A3C3-745D6B77E408}" type="datetimeFigureOut">
              <a:rPr lang="zh-CN" altLang="en-US" smtClean="0"/>
              <a:t>2018/11/22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6A7AB-A3E5-4333-A63E-649BF96A08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77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zh-CN" altLang="en-US" sz="6000" smtClean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组合优化理论</a:t>
            </a:r>
            <a:endParaRPr lang="zh-CN" altLang="en-US" sz="6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36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66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307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01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984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863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87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236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951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138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102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39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1305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4623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825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709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8395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3378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665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8422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9236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289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0406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146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705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1473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9698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8696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220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5558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142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5030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397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9492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119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5864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2002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2910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9133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4854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7698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17107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7415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747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803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14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656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95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841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全屏显示(4:3)</PresentationFormat>
  <Paragraphs>1</Paragraphs>
  <Slides>49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50" baseType="lpstr">
      <vt:lpstr>Office 主题​​</vt:lpstr>
      <vt:lpstr>组合优化理论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组合优化理论</dc:title>
  <dc:creator>DRChina</dc:creator>
  <cp:lastModifiedBy>DRChina</cp:lastModifiedBy>
  <cp:revision>1</cp:revision>
  <dcterms:created xsi:type="dcterms:W3CDTF">2018-11-22T07:16:36Z</dcterms:created>
  <dcterms:modified xsi:type="dcterms:W3CDTF">2018-11-22T07:16:36Z</dcterms:modified>
</cp:coreProperties>
</file>

<file path=docProps/thumbnail.jpeg>
</file>